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665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Engineering: Transforming Data into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131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is both an art and a science. It improves model performance through better features. Imagine boosting model accuracy from 75% to 90%.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570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 of feature engineering as cooking is to raw ingredients. Feature engineering directly impacts a model's accuracy and interpretability.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423"/>
            <a:ext cx="8855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Feature Engineering Lifecycle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Discovery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632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new feature ideas. Use data exploration and domain expertise.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Creation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90632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new features. Use coding or automated tools.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Validation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90632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if new features improve model performance. Use statistical tests.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Iteration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90632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performance doesn't improve, change the feature approach.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8171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Reference: "</a:t>
            </a:r>
            <a:pPr indent="0" marL="0">
              <a:lnSpc>
                <a:spcPts val="2850"/>
              </a:lnSpc>
              <a:buNone/>
            </a:pPr>
            <a:r>
              <a:rPr lang="en-US" sz="1750" i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for Machine Learning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 by Alice Zheng and Amanda Casari.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72014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Numerical Data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Scales values between 0 and 1. Example: Scaling income levels.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skewness. Example: Transforming population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Multiplying two features. Example: Age * Income.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521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Categorical Data Techniques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Encoding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categories into binary columns. Example: Colors to columns.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Grouping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rare categories into "Other." Example: Combining small regions.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Grouping continuous values into bins. Example: Converting age into age groups.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68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Data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9934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50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Techniques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4138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matrix of word frequencies. Example: Analyzing product reviews.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29934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Techniques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semantic relationships. Example: Sentiment in social media.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4088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Lowercasing, punctuation, stop word removal, stemming, lemmatization.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Selection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28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Reduces Overfitting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371856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3199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Improves Interpretability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276748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Speeds Up Training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49366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selection selects features based on statistical tests. Use tree-based models to rank feature importance. Recursively remove features to build a better model.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1982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Risk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prediction using interaction terms.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Churn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churn using RFM features.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Fraud Detection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losses using anomaly detection.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NLP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sentiment analysis with TF-IDF.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64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9541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maximizes machine learning model performance. Combine domain expertise, technical skills, and creativity.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iteration is key to finding the best features. By mastering this, you unlock insights and build accurate models.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573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Resource: "</a:t>
            </a:r>
            <a:pPr indent="0" marL="0">
              <a:lnSpc>
                <a:spcPts val="2850"/>
              </a:lnSpc>
              <a:buNone/>
            </a:pPr>
            <a:r>
              <a:rPr lang="en-US" sz="1750" i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for Machine Learning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 by Alice Zheng and Amanda Casari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2025-03-14T07:17:44Z</dcterms:created>
  <dcterms:modified xsi:type="dcterms:W3CDTF">2025-03-14T07:17:44Z</dcterms:modified>
</cp:coreProperties>
</file>